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268" r:id="rId12"/>
    <p:sldId id="271" r:id="rId13"/>
    <p:sldId id="264" r:id="rId14"/>
    <p:sldId id="289" r:id="rId15"/>
    <p:sldId id="265" r:id="rId16"/>
    <p:sldId id="297" r:id="rId17"/>
    <p:sldId id="274" r:id="rId18"/>
    <p:sldId id="269" r:id="rId19"/>
    <p:sldId id="290" r:id="rId20"/>
    <p:sldId id="270" r:id="rId21"/>
    <p:sldId id="257" r:id="rId22"/>
    <p:sldId id="261" r:id="rId23"/>
    <p:sldId id="256" r:id="rId24"/>
    <p:sldId id="272" r:id="rId25"/>
    <p:sldId id="273" r:id="rId26"/>
    <p:sldId id="288" r:id="rId27"/>
    <p:sldId id="275" r:id="rId28"/>
    <p:sldId id="298" r:id="rId29"/>
    <p:sldId id="292" r:id="rId30"/>
    <p:sldId id="293" r:id="rId31"/>
    <p:sldId id="301" r:id="rId32"/>
    <p:sldId id="302" r:id="rId33"/>
    <p:sldId id="291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6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368367" y="2625427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711E97-4E14-4707-A0D9-759EF689D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833" y="3429000"/>
            <a:ext cx="3991923" cy="28352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3985</Words>
  <Application>Microsoft Office PowerPoint</Application>
  <PresentationFormat>와이드스크린</PresentationFormat>
  <Paragraphs>447</Paragraphs>
  <Slides>33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81</cp:revision>
  <dcterms:created xsi:type="dcterms:W3CDTF">2020-11-03T03:58:13Z</dcterms:created>
  <dcterms:modified xsi:type="dcterms:W3CDTF">2020-11-18T05:13:28Z</dcterms:modified>
</cp:coreProperties>
</file>